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56" r:id="rId2"/>
    <p:sldId id="258" r:id="rId3"/>
    <p:sldId id="257" r:id="rId4"/>
    <p:sldId id="259" r:id="rId5"/>
    <p:sldId id="261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Sautter" userId="cd31ec42a9baf052" providerId="LiveId" clId="{20155094-186F-4CF9-8DAF-645B19D63939}"/>
    <pc:docChg chg="undo custSel modSld">
      <pc:chgData name="Andreas Sautter" userId="cd31ec42a9baf052" providerId="LiveId" clId="{20155094-186F-4CF9-8DAF-645B19D63939}" dt="2022-10-21T13:24:20.588" v="1084"/>
      <pc:docMkLst>
        <pc:docMk/>
      </pc:docMkLst>
      <pc:sldChg chg="modSp mod">
        <pc:chgData name="Andreas Sautter" userId="cd31ec42a9baf052" providerId="LiveId" clId="{20155094-186F-4CF9-8DAF-645B19D63939}" dt="2022-10-21T13:10:15.716" v="5" actId="20577"/>
        <pc:sldMkLst>
          <pc:docMk/>
          <pc:sldMk cId="3044750924" sldId="256"/>
        </pc:sldMkLst>
        <pc:spChg chg="mod">
          <ac:chgData name="Andreas Sautter" userId="cd31ec42a9baf052" providerId="LiveId" clId="{20155094-186F-4CF9-8DAF-645B19D63939}" dt="2022-10-21T13:10:15.716" v="5" actId="20577"/>
          <ac:spMkLst>
            <pc:docMk/>
            <pc:sldMk cId="3044750924" sldId="256"/>
            <ac:spMk id="3" creationId="{162D3ABA-320C-440A-B18C-7779F67EDBB3}"/>
          </ac:spMkLst>
        </pc:spChg>
      </pc:sldChg>
      <pc:sldChg chg="modSp mod">
        <pc:chgData name="Andreas Sautter" userId="cd31ec42a9baf052" providerId="LiveId" clId="{20155094-186F-4CF9-8DAF-645B19D63939}" dt="2022-10-21T13:17:27.064" v="587" actId="20577"/>
        <pc:sldMkLst>
          <pc:docMk/>
          <pc:sldMk cId="1651313825" sldId="257"/>
        </pc:sldMkLst>
        <pc:spChg chg="mod">
          <ac:chgData name="Andreas Sautter" userId="cd31ec42a9baf052" providerId="LiveId" clId="{20155094-186F-4CF9-8DAF-645B19D63939}" dt="2022-10-21T13:17:27.064" v="587" actId="20577"/>
          <ac:spMkLst>
            <pc:docMk/>
            <pc:sldMk cId="1651313825" sldId="257"/>
            <ac:spMk id="3" creationId="{0FE5C7DB-2EB5-4155-97E5-8F7450F29675}"/>
          </ac:spMkLst>
        </pc:spChg>
      </pc:sldChg>
      <pc:sldChg chg="modSp mod">
        <pc:chgData name="Andreas Sautter" userId="cd31ec42a9baf052" providerId="LiveId" clId="{20155094-186F-4CF9-8DAF-645B19D63939}" dt="2022-10-21T13:14:57.801" v="345" actId="27636"/>
        <pc:sldMkLst>
          <pc:docMk/>
          <pc:sldMk cId="1329029378" sldId="258"/>
        </pc:sldMkLst>
        <pc:spChg chg="mod">
          <ac:chgData name="Andreas Sautter" userId="cd31ec42a9baf052" providerId="LiveId" clId="{20155094-186F-4CF9-8DAF-645B19D63939}" dt="2022-10-21T13:14:57.801" v="345" actId="27636"/>
          <ac:spMkLst>
            <pc:docMk/>
            <pc:sldMk cId="1329029378" sldId="258"/>
            <ac:spMk id="3" creationId="{EA33D1AA-ACDF-4A67-A4A3-7C9BABF01F72}"/>
          </ac:spMkLst>
        </pc:spChg>
      </pc:sldChg>
      <pc:sldChg chg="modSp mod">
        <pc:chgData name="Andreas Sautter" userId="cd31ec42a9baf052" providerId="LiveId" clId="{20155094-186F-4CF9-8DAF-645B19D63939}" dt="2022-10-21T13:21:12.859" v="881" actId="20577"/>
        <pc:sldMkLst>
          <pc:docMk/>
          <pc:sldMk cId="2520864496" sldId="259"/>
        </pc:sldMkLst>
        <pc:spChg chg="mod">
          <ac:chgData name="Andreas Sautter" userId="cd31ec42a9baf052" providerId="LiveId" clId="{20155094-186F-4CF9-8DAF-645B19D63939}" dt="2022-10-21T13:17:40.085" v="598" actId="20577"/>
          <ac:spMkLst>
            <pc:docMk/>
            <pc:sldMk cId="2520864496" sldId="259"/>
            <ac:spMk id="2" creationId="{5CFFAD02-AFBE-46C7-9878-39DF7CEC3E74}"/>
          </ac:spMkLst>
        </pc:spChg>
        <pc:spChg chg="mod">
          <ac:chgData name="Andreas Sautter" userId="cd31ec42a9baf052" providerId="LiveId" clId="{20155094-186F-4CF9-8DAF-645B19D63939}" dt="2022-10-21T13:21:12.859" v="881" actId="20577"/>
          <ac:spMkLst>
            <pc:docMk/>
            <pc:sldMk cId="2520864496" sldId="259"/>
            <ac:spMk id="3" creationId="{FF7275D5-A470-4057-B70E-F16CC24F93FE}"/>
          </ac:spMkLst>
        </pc:spChg>
      </pc:sldChg>
      <pc:sldChg chg="modSp mod">
        <pc:chgData name="Andreas Sautter" userId="cd31ec42a9baf052" providerId="LiveId" clId="{20155094-186F-4CF9-8DAF-645B19D63939}" dt="2022-10-21T13:24:20.588" v="1084"/>
        <pc:sldMkLst>
          <pc:docMk/>
          <pc:sldMk cId="621787336" sldId="261"/>
        </pc:sldMkLst>
        <pc:spChg chg="mod">
          <ac:chgData name="Andreas Sautter" userId="cd31ec42a9baf052" providerId="LiveId" clId="{20155094-186F-4CF9-8DAF-645B19D63939}" dt="2022-10-21T13:21:27.576" v="889" actId="20577"/>
          <ac:spMkLst>
            <pc:docMk/>
            <pc:sldMk cId="621787336" sldId="261"/>
            <ac:spMk id="2" creationId="{7799A1F7-6D39-4248-A5BC-5F3512E52402}"/>
          </ac:spMkLst>
        </pc:spChg>
        <pc:spChg chg="mod">
          <ac:chgData name="Andreas Sautter" userId="cd31ec42a9baf052" providerId="LiveId" clId="{20155094-186F-4CF9-8DAF-645B19D63939}" dt="2022-10-21T13:24:20.588" v="1084"/>
          <ac:spMkLst>
            <pc:docMk/>
            <pc:sldMk cId="621787336" sldId="261"/>
            <ac:spMk id="3" creationId="{15C5E1D0-33A8-4517-94BB-F036F3617540}"/>
          </ac:spMkLst>
        </pc:spChg>
      </pc:sldChg>
    </pc:docChg>
  </pc:docChgLst>
  <pc:docChgLst>
    <pc:chgData name="Andreas Sautter" userId="cd31ec42a9baf052" providerId="LiveId" clId="{55261143-B76A-4413-95BE-C9CEB0D38C85}"/>
    <pc:docChg chg="custSel modSld">
      <pc:chgData name="Andreas Sautter" userId="cd31ec42a9baf052" providerId="LiveId" clId="{55261143-B76A-4413-95BE-C9CEB0D38C85}" dt="2024-10-11T16:07:56.243" v="7" actId="20577"/>
      <pc:docMkLst>
        <pc:docMk/>
      </pc:docMkLst>
      <pc:sldChg chg="modSp mod">
        <pc:chgData name="Andreas Sautter" userId="cd31ec42a9baf052" providerId="LiveId" clId="{55261143-B76A-4413-95BE-C9CEB0D38C85}" dt="2024-10-11T16:07:19.696" v="1" actId="20577"/>
        <pc:sldMkLst>
          <pc:docMk/>
          <pc:sldMk cId="3044750924" sldId="256"/>
        </pc:sldMkLst>
        <pc:spChg chg="mod">
          <ac:chgData name="Andreas Sautter" userId="cd31ec42a9baf052" providerId="LiveId" clId="{55261143-B76A-4413-95BE-C9CEB0D38C85}" dt="2024-10-11T16:07:19.696" v="1" actId="20577"/>
          <ac:spMkLst>
            <pc:docMk/>
            <pc:sldMk cId="3044750924" sldId="256"/>
            <ac:spMk id="3" creationId="{162D3ABA-320C-440A-B18C-7779F67EDBB3}"/>
          </ac:spMkLst>
        </pc:spChg>
      </pc:sldChg>
      <pc:sldChg chg="modSp mod">
        <pc:chgData name="Andreas Sautter" userId="cd31ec42a9baf052" providerId="LiveId" clId="{55261143-B76A-4413-95BE-C9CEB0D38C85}" dt="2024-10-11T16:07:56.243" v="7" actId="20577"/>
        <pc:sldMkLst>
          <pc:docMk/>
          <pc:sldMk cId="1329029378" sldId="258"/>
        </pc:sldMkLst>
        <pc:spChg chg="mod">
          <ac:chgData name="Andreas Sautter" userId="cd31ec42a9baf052" providerId="LiveId" clId="{55261143-B76A-4413-95BE-C9CEB0D38C85}" dt="2024-10-11T16:07:56.243" v="7" actId="20577"/>
          <ac:spMkLst>
            <pc:docMk/>
            <pc:sldMk cId="1329029378" sldId="258"/>
            <ac:spMk id="3" creationId="{EA33D1AA-ACDF-4A67-A4A3-7C9BABF01F72}"/>
          </ac:spMkLst>
        </pc:spChg>
      </pc:sldChg>
    </pc:docChg>
  </pc:docChgLst>
</pc:chgInfo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38ADD-610D-4A8F-82D0-8EFC8BC38CA0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D41A5-F58D-4D95-BE14-4DEAD4D1EB8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3964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516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11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34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563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00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072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880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84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149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596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903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10/11/2024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23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>
            <a:extLst>
              <a:ext uri="{FF2B5EF4-FFF2-40B4-BE49-F238E27FC236}">
                <a16:creationId xmlns:a16="http://schemas.microsoft.com/office/drawing/2014/main" id="{0D6FA557-3132-432C-96BC-4AA7EE8B4A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7" name="Rectangle 10">
            <a:extLst>
              <a:ext uri="{FF2B5EF4-FFF2-40B4-BE49-F238E27FC236}">
                <a16:creationId xmlns:a16="http://schemas.microsoft.com/office/drawing/2014/main" id="{BEC4C41B-9B65-4283-96DC-E31F9E045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14986" y="0"/>
            <a:ext cx="36770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F073D6-BD4B-4E67-A5B8-5DBCC4C43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14986" y="3034146"/>
            <a:ext cx="5148597" cy="2362200"/>
          </a:xfrm>
        </p:spPr>
        <p:txBody>
          <a:bodyPr anchor="ctr">
            <a:normAutofit/>
          </a:bodyPr>
          <a:lstStyle/>
          <a:p>
            <a:r>
              <a:rPr lang="de-DE" dirty="0"/>
              <a:t>Klausur-Briefing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2D3ABA-320C-440A-B18C-7779F67ED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34329" y="966818"/>
            <a:ext cx="2684958" cy="2120009"/>
          </a:xfrm>
        </p:spPr>
        <p:txBody>
          <a:bodyPr anchor="t">
            <a:normAutofit/>
          </a:bodyPr>
          <a:lstStyle/>
          <a:p>
            <a:r>
              <a:rPr lang="de-DE" sz="2000" dirty="0"/>
              <a:t>Klausur </a:t>
            </a:r>
          </a:p>
          <a:p>
            <a:r>
              <a:rPr lang="de-DE" sz="2000" dirty="0"/>
              <a:t>am 07.11.24 </a:t>
            </a:r>
          </a:p>
          <a:p>
            <a:r>
              <a:rPr lang="de-DE" sz="2000" dirty="0"/>
              <a:t>(08.00 – 09.30 Uhr)</a:t>
            </a:r>
          </a:p>
        </p:txBody>
      </p:sp>
    </p:spTree>
    <p:extLst>
      <p:ext uri="{BB962C8B-B14F-4D97-AF65-F5344CB8AC3E}">
        <p14:creationId xmlns:p14="http://schemas.microsoft.com/office/powerpoint/2010/main" val="3044750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4DA868-1B42-4C4C-8FC0-7EEE8F97F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Thema &amp; Format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33D1AA-ACDF-4A67-A4A3-7C9BABF01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sz="2800" dirty="0"/>
              <a:t>Thema: Verhaltensökonomie</a:t>
            </a:r>
          </a:p>
          <a:p>
            <a:r>
              <a:rPr lang="de-DE" sz="2800" dirty="0"/>
              <a:t>Mögliche Inhalte:</a:t>
            </a:r>
          </a:p>
          <a:p>
            <a:pPr lvl="1"/>
            <a:r>
              <a:rPr lang="de-DE" sz="2400" dirty="0"/>
              <a:t>Grunderkenntnisse der Ökonomie (Knappheit, Kosten-Nutzen, Präferenzen, …)</a:t>
            </a:r>
          </a:p>
          <a:p>
            <a:pPr lvl="1"/>
            <a:r>
              <a:rPr lang="de-DE" sz="2400" dirty="0"/>
              <a:t>Homo Oeconomicus</a:t>
            </a:r>
          </a:p>
          <a:p>
            <a:pPr lvl="1"/>
            <a:r>
              <a:rPr lang="de-DE" sz="2400" dirty="0"/>
              <a:t>Prospect Theory</a:t>
            </a:r>
          </a:p>
          <a:p>
            <a:pPr lvl="1"/>
            <a:r>
              <a:rPr lang="de-DE" sz="2400" dirty="0"/>
              <a:t>Nudging</a:t>
            </a:r>
          </a:p>
          <a:p>
            <a:pPr lvl="1"/>
            <a:r>
              <a:rPr lang="de-DE" sz="2400" dirty="0"/>
              <a:t>Fischerspiel bzw. Tragödie der Allmende</a:t>
            </a:r>
          </a:p>
          <a:p>
            <a:pPr marL="457200" lvl="1" indent="0">
              <a:buNone/>
            </a:pPr>
            <a:endParaRPr lang="de-DE" sz="2400" u="sng" dirty="0"/>
          </a:p>
          <a:p>
            <a:pPr marL="457200" lvl="1" indent="0">
              <a:buNone/>
            </a:pPr>
            <a:r>
              <a:rPr lang="de-DE" sz="2400" u="sng" dirty="0"/>
              <a:t>Nicht klausurrelevant</a:t>
            </a:r>
            <a:r>
              <a:rPr lang="de-DE" sz="2400" dirty="0"/>
              <a:t>: Markt – und Preisbildung (Angebot/Nachfrage, Elastizitäten, …)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1329029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F84F7D-9FB0-4306-AB74-19331EB91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 1:Beschreiben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E5C7DB-2EB5-4155-97E5-8F7450F29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„Sachverhalte schlüssig wiedergeben“</a:t>
            </a:r>
          </a:p>
          <a:p>
            <a:endParaRPr lang="de-DE" dirty="0"/>
          </a:p>
          <a:p>
            <a:r>
              <a:rPr lang="de-DE" dirty="0"/>
              <a:t>Mit Materialbezug („ausgehend von“)</a:t>
            </a:r>
          </a:p>
          <a:p>
            <a:endParaRPr lang="de-DE" dirty="0"/>
          </a:p>
          <a:p>
            <a:r>
              <a:rPr lang="de-DE" dirty="0"/>
              <a:t>8 VP</a:t>
            </a:r>
          </a:p>
          <a:p>
            <a:endParaRPr lang="de-DE" dirty="0"/>
          </a:p>
          <a:p>
            <a:r>
              <a:rPr lang="de-DE" dirty="0"/>
              <a:t>Aufbau:</a:t>
            </a:r>
          </a:p>
          <a:p>
            <a:pPr lvl="1"/>
            <a:r>
              <a:rPr lang="de-DE" dirty="0"/>
              <a:t>Argumentation des Textes mit Zeilenangaben wiedergeben</a:t>
            </a:r>
          </a:p>
          <a:p>
            <a:pPr lvl="1"/>
            <a:r>
              <a:rPr lang="de-DE" dirty="0"/>
              <a:t>„Ausgehend von“ </a:t>
            </a:r>
            <a:r>
              <a:rPr lang="de-DE" dirty="0">
                <a:sym typeface="Wingdings" panose="05000000000000000000" pitchFamily="2" charset="2"/>
              </a:rPr>
              <a:t> Weitere Punkte (aus eigenem Wissen, nicht dem Text) offenlegen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1313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AD02-AFBE-46C7-9878-39DF7CEC3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Aufgabe 2: Vergleichen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7275D5-A470-4057-B70E-F16CC24F9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„Vergleichskriterien festlegen, Gemeinsamkeiten und Unterschiede gewichtend einander gegenüberstellen sowie ein Ergebnis formulieren“</a:t>
            </a:r>
          </a:p>
          <a:p>
            <a:r>
              <a:rPr lang="de-DE" dirty="0"/>
              <a:t>12 VP</a:t>
            </a:r>
          </a:p>
          <a:p>
            <a:r>
              <a:rPr lang="de-DE" dirty="0"/>
              <a:t>Mit Materialbezug </a:t>
            </a:r>
          </a:p>
          <a:p>
            <a:r>
              <a:rPr lang="de-DE" dirty="0"/>
              <a:t>Aufbau</a:t>
            </a:r>
          </a:p>
          <a:p>
            <a:pPr lvl="1"/>
            <a:r>
              <a:rPr lang="de-DE" dirty="0"/>
              <a:t>Einleitung (-</a:t>
            </a:r>
            <a:r>
              <a:rPr lang="de-DE" dirty="0" err="1"/>
              <a:t>ssatz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Beschreibung bzw. Erklärung der der zwei „Gegenstände“, welche verglichen werden sollen</a:t>
            </a:r>
          </a:p>
          <a:p>
            <a:pPr lvl="1"/>
            <a:r>
              <a:rPr lang="de-DE" dirty="0"/>
              <a:t>Gemeinsamkeiten</a:t>
            </a:r>
          </a:p>
          <a:p>
            <a:pPr lvl="1"/>
            <a:r>
              <a:rPr lang="de-DE" dirty="0"/>
              <a:t>Unterschiede</a:t>
            </a:r>
          </a:p>
          <a:p>
            <a:pPr lvl="1"/>
            <a:r>
              <a:rPr lang="de-DE" dirty="0"/>
              <a:t>Abschließendes Ergebnis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0864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99A1F7-6D39-4248-A5BC-5F3512E52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 3: Bewerten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C5E1D0-33A8-4517-94BB-F036F3617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„Aussagen, Vorschläge oder Maßnahmen beurteilen, ein begründetes Werturteil formulieren und die dabei zugrunde gelegten Wertmaßstäbe offenlegen.“</a:t>
            </a:r>
          </a:p>
          <a:p>
            <a:endParaRPr lang="de-DE" dirty="0"/>
          </a:p>
          <a:p>
            <a:r>
              <a:rPr lang="de-DE" dirty="0"/>
              <a:t>10 VP</a:t>
            </a:r>
          </a:p>
          <a:p>
            <a:endParaRPr lang="de-DE" dirty="0"/>
          </a:p>
          <a:p>
            <a:r>
              <a:rPr lang="de-DE" dirty="0"/>
              <a:t>Aufbau des Textes:</a:t>
            </a:r>
          </a:p>
          <a:p>
            <a:pPr lvl="1"/>
            <a:r>
              <a:rPr lang="de-DE" dirty="0"/>
              <a:t>Kontextualisierung / Einleitung</a:t>
            </a:r>
          </a:p>
          <a:p>
            <a:pPr lvl="1"/>
            <a:r>
              <a:rPr lang="de-DE" dirty="0"/>
              <a:t>Hauptteil </a:t>
            </a:r>
            <a:r>
              <a:rPr lang="de-DE" dirty="0">
                <a:sym typeface="Wingdings" panose="05000000000000000000" pitchFamily="2" charset="2"/>
              </a:rPr>
              <a:t> „Abarbeiten“ der Kriterien  Jeweils Argumente (Argumentstruktur beachten)</a:t>
            </a:r>
            <a:endParaRPr lang="de-DE" dirty="0"/>
          </a:p>
          <a:p>
            <a:pPr lvl="1"/>
            <a:r>
              <a:rPr lang="de-DE" dirty="0"/>
              <a:t>Fazit mit Abwägung der Kriterien</a:t>
            </a:r>
          </a:p>
        </p:txBody>
      </p:sp>
    </p:spTree>
    <p:extLst>
      <p:ext uri="{BB962C8B-B14F-4D97-AF65-F5344CB8AC3E}">
        <p14:creationId xmlns:p14="http://schemas.microsoft.com/office/powerpoint/2010/main" val="621787336"/>
      </p:ext>
    </p:extLst>
  </p:cSld>
  <p:clrMapOvr>
    <a:masterClrMapping/>
  </p:clrMapOvr>
</p:sld>
</file>

<file path=ppt/theme/theme1.xml><?xml version="1.0" encoding="utf-8"?>
<a:theme xmlns:a="http://schemas.openxmlformats.org/drawingml/2006/main" name="FadeVTI">
  <a:themeElements>
    <a:clrScheme name="AnalogousFromRegularSeedRightStep">
      <a:dk1>
        <a:srgbClr val="000000"/>
      </a:dk1>
      <a:lt1>
        <a:srgbClr val="FFFFFF"/>
      </a:lt1>
      <a:dk2>
        <a:srgbClr val="21213D"/>
      </a:dk2>
      <a:lt2>
        <a:srgbClr val="E8E5E2"/>
      </a:lt2>
      <a:accent1>
        <a:srgbClr val="4D8BC3"/>
      </a:accent1>
      <a:accent2>
        <a:srgbClr val="3B48B1"/>
      </a:accent2>
      <a:accent3>
        <a:srgbClr val="714DC3"/>
      </a:accent3>
      <a:accent4>
        <a:srgbClr val="913BB1"/>
      </a:accent4>
      <a:accent5>
        <a:srgbClr val="C34DB2"/>
      </a:accent5>
      <a:accent6>
        <a:srgbClr val="B13B6F"/>
      </a:accent6>
      <a:hlink>
        <a:srgbClr val="B2733B"/>
      </a:hlink>
      <a:folHlink>
        <a:srgbClr val="7F7F7F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196</Words>
  <Application>Microsoft Office PowerPoint</Application>
  <PresentationFormat>Breitbild</PresentationFormat>
  <Paragraphs>47</Paragraphs>
  <Slides>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1" baseType="lpstr">
      <vt:lpstr>Aharoni</vt:lpstr>
      <vt:lpstr>Arial</vt:lpstr>
      <vt:lpstr>Avenir Next LT Pro</vt:lpstr>
      <vt:lpstr>Calibri</vt:lpstr>
      <vt:lpstr>Wingdings</vt:lpstr>
      <vt:lpstr>FadeVTI</vt:lpstr>
      <vt:lpstr>Klausur-Briefing</vt:lpstr>
      <vt:lpstr>Thema &amp; Format</vt:lpstr>
      <vt:lpstr>Aufgabe 1:Beschreiben </vt:lpstr>
      <vt:lpstr>Aufgabe 2: Vergleichen</vt:lpstr>
      <vt:lpstr>Aufgabe 3: Bewerten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Klausur-Briefing</dc:title>
  <dc:creator>Andreas Sautter</dc:creator>
  <cp:lastModifiedBy>Andreas Sautter</cp:lastModifiedBy>
  <cp:revision>6</cp:revision>
  <dcterms:created xsi:type="dcterms:W3CDTF">2021-11-27T09:58:27Z</dcterms:created>
  <dcterms:modified xsi:type="dcterms:W3CDTF">2024-10-11T16:08:04Z</dcterms:modified>
</cp:coreProperties>
</file>

<file path=docProps/thumbnail.jpeg>
</file>